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5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2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0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6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2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EE04-F9C5-4970-ADDC-426516C072C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6BA4-1840-40AC-97F7-F49FA2CF7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7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playing 20141003_092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876750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30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playing 20141003_0925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762000"/>
            <a:ext cx="9096375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6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splaying 20141003_0927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609600"/>
            <a:ext cx="9096375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20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playing 20141003_092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8" y="685800"/>
            <a:ext cx="9096375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isplaying 20141003_092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2" y="914400"/>
            <a:ext cx="9096375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29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LAFEVRE-BERNT</dc:creator>
  <cp:lastModifiedBy>MICHELLE LAFEVRE-BERNT</cp:lastModifiedBy>
  <cp:revision>1</cp:revision>
  <dcterms:created xsi:type="dcterms:W3CDTF">2014-11-19T17:33:23Z</dcterms:created>
  <dcterms:modified xsi:type="dcterms:W3CDTF">2014-11-19T17:35:50Z</dcterms:modified>
</cp:coreProperties>
</file>