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66002-3993-46EC-8DC7-0FE2471A1E42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90FF-B0A8-4E76-B919-61F74904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67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66002-3993-46EC-8DC7-0FE2471A1E42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90FF-B0A8-4E76-B919-61F74904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87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66002-3993-46EC-8DC7-0FE2471A1E42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90FF-B0A8-4E76-B919-61F74904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8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66002-3993-46EC-8DC7-0FE2471A1E42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90FF-B0A8-4E76-B919-61F74904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0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66002-3993-46EC-8DC7-0FE2471A1E42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90FF-B0A8-4E76-B919-61F74904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0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66002-3993-46EC-8DC7-0FE2471A1E42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90FF-B0A8-4E76-B919-61F74904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8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66002-3993-46EC-8DC7-0FE2471A1E42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90FF-B0A8-4E76-B919-61F74904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9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66002-3993-46EC-8DC7-0FE2471A1E42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90FF-B0A8-4E76-B919-61F74904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46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66002-3993-46EC-8DC7-0FE2471A1E42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90FF-B0A8-4E76-B919-61F74904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66002-3993-46EC-8DC7-0FE2471A1E42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90FF-B0A8-4E76-B919-61F74904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5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66002-3993-46EC-8DC7-0FE2471A1E42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90FF-B0A8-4E76-B919-61F74904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9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66002-3993-46EC-8DC7-0FE2471A1E42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590FF-B0A8-4E76-B919-61F74904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1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28600" y="381000"/>
            <a:ext cx="8991600" cy="6400800"/>
            <a:chOff x="228600" y="381000"/>
            <a:chExt cx="8991600" cy="6400800"/>
          </a:xfrm>
        </p:grpSpPr>
        <p:sp>
          <p:nvSpPr>
            <p:cNvPr id="4" name="Rectangle 3"/>
            <p:cNvSpPr/>
            <p:nvPr/>
          </p:nvSpPr>
          <p:spPr>
            <a:xfrm>
              <a:off x="838200" y="381000"/>
              <a:ext cx="1295400" cy="1447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admin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667000" y="381000"/>
              <a:ext cx="1295400" cy="1447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Parking lot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648200" y="391391"/>
              <a:ext cx="2438400" cy="1447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Fenced garden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791200" y="1981200"/>
              <a:ext cx="1295400" cy="1447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shed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7543800" y="5562600"/>
              <a:ext cx="1676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redwoods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33400" y="4114800"/>
              <a:ext cx="8382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walkway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486400" y="6019800"/>
              <a:ext cx="10668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Picnic table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2514600" y="4953000"/>
              <a:ext cx="1600200" cy="83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pond</a:t>
              </a:r>
              <a:endParaRPr lang="en-US" dirty="0"/>
            </a:p>
          </p:txBody>
        </p:sp>
        <p:sp>
          <p:nvSpPr>
            <p:cNvPr id="12" name="5-Point Star 11"/>
            <p:cNvSpPr/>
            <p:nvPr/>
          </p:nvSpPr>
          <p:spPr>
            <a:xfrm>
              <a:off x="3200400" y="6019800"/>
              <a:ext cx="342900" cy="5334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5-Point Star 12"/>
            <p:cNvSpPr/>
            <p:nvPr/>
          </p:nvSpPr>
          <p:spPr>
            <a:xfrm>
              <a:off x="8343900" y="5638800"/>
              <a:ext cx="342900" cy="5334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5-Point Star 13"/>
            <p:cNvSpPr/>
            <p:nvPr/>
          </p:nvSpPr>
          <p:spPr>
            <a:xfrm>
              <a:off x="7696200" y="6248400"/>
              <a:ext cx="342900" cy="5334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5-Point Star 14"/>
            <p:cNvSpPr/>
            <p:nvPr/>
          </p:nvSpPr>
          <p:spPr>
            <a:xfrm>
              <a:off x="6134100" y="3505200"/>
              <a:ext cx="342900" cy="5334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5-Point Star 15"/>
            <p:cNvSpPr/>
            <p:nvPr/>
          </p:nvSpPr>
          <p:spPr>
            <a:xfrm>
              <a:off x="4800600" y="1981200"/>
              <a:ext cx="342900" cy="5334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1981200" y="3505200"/>
              <a:ext cx="342900" cy="5334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1790700" y="3200400"/>
              <a:ext cx="342900" cy="5334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1676400" y="2743200"/>
              <a:ext cx="342900" cy="5334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1219200" y="4876800"/>
              <a:ext cx="342900" cy="5334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762000" y="5486400"/>
              <a:ext cx="342900" cy="5334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228600" y="6248400"/>
              <a:ext cx="342900" cy="5334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8576" y="6412468"/>
              <a:ext cx="7820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=plant</a:t>
              </a:r>
              <a:endParaRPr lang="en-US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7787986" y="4992469"/>
            <a:ext cx="1544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Little fern</a:t>
            </a:r>
          </a:p>
          <a:p>
            <a:r>
              <a:rPr lang="en-US" dirty="0" smtClean="0"/>
              <a:t>Between trees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2324100" y="3200400"/>
            <a:ext cx="85725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59285" y="3408218"/>
            <a:ext cx="1084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Palm tree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752725" y="5835134"/>
            <a:ext cx="1362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Shrubs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8382000" y="5562600"/>
            <a:ext cx="13335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1485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20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LAFEVRE-BERNT</dc:creator>
  <cp:lastModifiedBy>MICHELLE LAFEVRE-BERNT</cp:lastModifiedBy>
  <cp:revision>5</cp:revision>
  <dcterms:created xsi:type="dcterms:W3CDTF">2015-06-20T23:55:13Z</dcterms:created>
  <dcterms:modified xsi:type="dcterms:W3CDTF">2015-06-26T19:33:56Z</dcterms:modified>
</cp:coreProperties>
</file>