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D448A2-02C3-4B72-937A-73EFD67F5D1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BCFF32B-81C2-4A38-9307-1DA1B0B2D5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DNA lead to changes in protein structure and function-that is what causes the disease</a:t>
            </a:r>
          </a:p>
          <a:p>
            <a:r>
              <a:rPr lang="en-US" dirty="0" smtClean="0"/>
              <a:t>Cystic fibrosis is caused by a mutation that causes a small change in a protein </a:t>
            </a:r>
          </a:p>
          <a:p>
            <a:r>
              <a:rPr lang="en-US" dirty="0" smtClean="0"/>
              <a:t>that allows Cl- ions to </a:t>
            </a:r>
          </a:p>
          <a:p>
            <a:r>
              <a:rPr lang="en-US" dirty="0" smtClean="0"/>
              <a:t>pass through </a:t>
            </a:r>
          </a:p>
          <a:p>
            <a:r>
              <a:rPr lang="en-US" dirty="0" smtClean="0"/>
              <a:t>membranes. Causes </a:t>
            </a:r>
          </a:p>
          <a:p>
            <a:r>
              <a:rPr lang="en-US" dirty="0" smtClean="0"/>
              <a:t>tissues throughout the </a:t>
            </a:r>
          </a:p>
          <a:p>
            <a:r>
              <a:rPr lang="en-US" dirty="0" smtClean="0"/>
              <a:t>body to malfunction</a:t>
            </a:r>
          </a:p>
        </p:txBody>
      </p:sp>
      <p:pic>
        <p:nvPicPr>
          <p:cNvPr id="7170" name="Picture 2" descr="http://upload.wikimedia.org/wikipedia/commons/f/fb/Basis_of_Membrane_Potentia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60618"/>
            <a:ext cx="273783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7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 Human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 billion </a:t>
            </a:r>
            <a:r>
              <a:rPr lang="en-US" dirty="0"/>
              <a:t>b</a:t>
            </a:r>
            <a:r>
              <a:rPr lang="en-US" dirty="0" smtClean="0"/>
              <a:t>ases in diploid cell</a:t>
            </a:r>
          </a:p>
          <a:p>
            <a:r>
              <a:rPr lang="en-US" dirty="0" smtClean="0"/>
              <a:t>If a book, 4 million pages long</a:t>
            </a:r>
          </a:p>
          <a:p>
            <a:r>
              <a:rPr lang="en-US" dirty="0" smtClean="0"/>
              <a:t>Smallest chromosomes (21&amp;22) have 30-40K bases</a:t>
            </a:r>
          </a:p>
          <a:p>
            <a:r>
              <a:rPr lang="en-US" dirty="0" smtClean="0"/>
              <a:t>Sex linked genes located on </a:t>
            </a:r>
            <a:r>
              <a:rPr lang="en-US" dirty="0"/>
              <a:t>X</a:t>
            </a:r>
            <a:r>
              <a:rPr lang="en-US" dirty="0" smtClean="0"/>
              <a:t>&amp;Y chromosomes</a:t>
            </a:r>
          </a:p>
          <a:p>
            <a:r>
              <a:rPr lang="en-US" dirty="0" smtClean="0"/>
              <a:t>More than 100 sex-linked genes on X&amp;Y chromosomes</a:t>
            </a:r>
          </a:p>
          <a:p>
            <a:r>
              <a:rPr lang="en-US" dirty="0" smtClean="0"/>
              <a:t>All x-linked alleles are expressed in males; in females they need 2 copies of the allele to be expressed; sex-linked disorders show up more in males than in females</a:t>
            </a:r>
          </a:p>
          <a:p>
            <a:r>
              <a:rPr lang="en-US" dirty="0" smtClean="0"/>
              <a:t>Hemophilia and </a:t>
            </a:r>
            <a:r>
              <a:rPr lang="en-US" dirty="0" err="1" smtClean="0"/>
              <a:t>Duchenne</a:t>
            </a:r>
            <a:r>
              <a:rPr lang="en-US" dirty="0" smtClean="0"/>
              <a:t> Muscular dystrophy are x-linked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6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s.slideplayer.us/1/273847/slides/slid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439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6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14-2 X-chromosome inactivation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females the extra x chromosome is (randomly)turned off, called a Barr body</a:t>
            </a:r>
            <a:endParaRPr lang="en-US" dirty="0"/>
          </a:p>
        </p:txBody>
      </p:sp>
      <p:pic>
        <p:nvPicPr>
          <p:cNvPr id="9218" name="Picture 2" descr="http://www.bio.miami.edu/dana/pix/calico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881870" cy="41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4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 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 during meiosis-when homologous chromosomes do not separate</a:t>
            </a:r>
          </a:p>
          <a:p>
            <a:r>
              <a:rPr lang="en-US" dirty="0" smtClean="0"/>
              <a:t>Causes abnormal number of chromosomes</a:t>
            </a:r>
          </a:p>
          <a:p>
            <a:r>
              <a:rPr lang="en-US" dirty="0" smtClean="0"/>
              <a:t>Trisomy 21-Down’s Syndrome</a:t>
            </a:r>
            <a:endParaRPr lang="en-US" dirty="0"/>
          </a:p>
        </p:txBody>
      </p:sp>
      <p:sp>
        <p:nvSpPr>
          <p:cNvPr id="4" name="AutoShape 2" descr="http://www.genetic-diseases.net/wp-content/uploads/2007/03/trisomy21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o.quizlet.com/SXNnOWVjUp71FBD6dRHXS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411480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3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 Sex chromosome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Turner’s syndrome XO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Klinefelter’s</a:t>
            </a:r>
            <a:r>
              <a:rPr lang="en-US" dirty="0" smtClean="0"/>
              <a:t> Syndrome-XXY</a:t>
            </a:r>
            <a:endParaRPr lang="en-US" dirty="0"/>
          </a:p>
        </p:txBody>
      </p:sp>
      <p:pic>
        <p:nvPicPr>
          <p:cNvPr id="11266" name="Picture 2" descr="http://www.doctortipster.com/wp-content/uploads/2011/07/turner-syndr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6289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mbiology.weebly.com/uploads/6/0/1/1/6011704/9723383.jpg?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9130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14-3 Human Molecular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for alleles for hundreds of genetic disorders</a:t>
            </a:r>
            <a:endParaRPr lang="en-US" dirty="0"/>
          </a:p>
        </p:txBody>
      </p:sp>
      <p:pic>
        <p:nvPicPr>
          <p:cNvPr id="12290" name="Picture 2" descr="http://home.comcast.net/~john.kimball1/BiologyPages/D/DNA_sequ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35559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6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14-3 </a:t>
            </a:r>
            <a:r>
              <a:rPr lang="en-US" dirty="0" err="1" smtClean="0"/>
              <a:t>DnA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sections of DNA that are of little importance BUT vary greatly between individuals</a:t>
            </a:r>
          </a:p>
          <a:p>
            <a:r>
              <a:rPr lang="en-US" dirty="0" smtClean="0"/>
              <a:t>Used for identification</a:t>
            </a:r>
            <a:endParaRPr lang="en-US" dirty="0"/>
          </a:p>
        </p:txBody>
      </p:sp>
      <p:pic>
        <p:nvPicPr>
          <p:cNvPr id="13314" name="Picture 2" descr="http://legacy.hopkinsville.kctcs.edu/instructors/Jason-Arnold/VLI/Module%201/m1DNAfunction/f11-21_dna_fingerprinti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276725" cy="38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2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14-3 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absent or faulty gene is replaced by a normal working gene</a:t>
            </a:r>
          </a:p>
          <a:p>
            <a:r>
              <a:rPr lang="en-US" dirty="0" smtClean="0"/>
              <a:t>Viruses are used to get the genes inside of cells</a:t>
            </a:r>
            <a:endParaRPr lang="en-US" dirty="0"/>
          </a:p>
        </p:txBody>
      </p:sp>
      <p:pic>
        <p:nvPicPr>
          <p:cNvPr id="14338" name="Picture 2" descr="http://upload.wikimedia.org/wikipedia/commons/3/3d/Gene_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47148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8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14-3 Ethical Issues in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to the human species if we can change and design our bodies?</a:t>
            </a:r>
          </a:p>
          <a:p>
            <a:r>
              <a:rPr lang="en-US" dirty="0" smtClean="0"/>
              <a:t>Need thoughtful and ethical consensus about what is OK or not OK so we can use our new knowledge and tools wisely</a:t>
            </a:r>
          </a:p>
          <a:p>
            <a:r>
              <a:rPr lang="en-US" dirty="0" smtClean="0"/>
              <a:t>Not just scientists but all </a:t>
            </a:r>
            <a:r>
              <a:rPr lang="en-US" smtClean="0"/>
              <a:t>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3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14-1 Human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Karyotypes are pictures of human chromosomes</a:t>
            </a:r>
          </a:p>
          <a:p>
            <a:r>
              <a:rPr lang="en-US" dirty="0" smtClean="0"/>
              <a:t>1N (Haploid) + 1N </a:t>
            </a:r>
            <a:r>
              <a:rPr lang="en-US" dirty="0" smtClean="0"/>
              <a:t>egg=diploid </a:t>
            </a:r>
            <a:r>
              <a:rPr lang="en-US" dirty="0" smtClean="0"/>
              <a:t>zygote</a:t>
            </a:r>
          </a:p>
          <a:p>
            <a:r>
              <a:rPr lang="en-US" dirty="0" smtClean="0"/>
              <a:t>46 chromosomes, 23 different ones</a:t>
            </a:r>
          </a:p>
          <a:p>
            <a:r>
              <a:rPr lang="en-US" dirty="0" smtClean="0"/>
              <a:t>2 are sex </a:t>
            </a:r>
            <a:r>
              <a:rPr lang="en-US" dirty="0" smtClean="0"/>
              <a:t>chromosomes</a:t>
            </a:r>
            <a:endParaRPr lang="en-US" dirty="0" smtClean="0"/>
          </a:p>
          <a:p>
            <a:r>
              <a:rPr lang="en-US" dirty="0" smtClean="0"/>
              <a:t>Females XX, Males XY </a:t>
            </a:r>
            <a:endParaRPr lang="en-US" dirty="0"/>
          </a:p>
        </p:txBody>
      </p:sp>
      <p:pic>
        <p:nvPicPr>
          <p:cNvPr id="1026" name="Picture 2" descr="https://www.mun.ca/biology/scarr/Karyotype_Denver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39" y="3657600"/>
            <a:ext cx="4946661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Pedigrees </a:t>
            </a:r>
            <a:r>
              <a:rPr lang="en-US" smtClean="0"/>
              <a:t>show </a:t>
            </a:r>
            <a:r>
              <a:rPr lang="en-US" dirty="0" smtClean="0"/>
              <a:t>how traits are passed from one generation to the next</a:t>
            </a:r>
            <a:endParaRPr lang="en-US" dirty="0"/>
          </a:p>
        </p:txBody>
      </p:sp>
      <p:pic>
        <p:nvPicPr>
          <p:cNvPr id="2050" name="Picture 2" descr="http://www.warrenhills.org/cms/lib/NJ01001092/Centricity/Domain/162/pedigree%20key%20diagram%20for%20web%20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895600"/>
            <a:ext cx="779720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jayreimer.com/TEXTBOOK/ebook/products/0-13-115516-4/sb4203a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4218"/>
            <a:ext cx="6096000" cy="46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Genome has about </a:t>
            </a:r>
            <a:r>
              <a:rPr lang="en-US" dirty="0" smtClean="0"/>
              <a:t>30,000 </a:t>
            </a:r>
            <a:r>
              <a:rPr lang="en-US" dirty="0"/>
              <a:t>genes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Group Genes-ABO and Rh groups</a:t>
            </a:r>
          </a:p>
          <a:p>
            <a:r>
              <a:rPr lang="en-US" dirty="0" smtClean="0"/>
              <a:t>Rh-2 alleles, +/- (+ is dominant)</a:t>
            </a:r>
          </a:p>
          <a:p>
            <a:r>
              <a:rPr lang="en-US" dirty="0" smtClean="0"/>
              <a:t>ABO-three alleles</a:t>
            </a:r>
            <a:endParaRPr lang="en-US" dirty="0"/>
          </a:p>
        </p:txBody>
      </p:sp>
      <p:pic>
        <p:nvPicPr>
          <p:cNvPr id="4098" name="Picture 2" descr="http://upload.wikimedia.org/wikipedia/commons/thumb/3/32/ABO_blood_type.svg/128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51759"/>
            <a:ext cx="5915025" cy="38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0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Recessive alleles-only see phenotype when the normal dominant allele fails</a:t>
            </a:r>
          </a:p>
          <a:p>
            <a:r>
              <a:rPr lang="en-US" dirty="0" smtClean="0"/>
              <a:t>PKU-lack enzyme to break down amino acid phenylalanine</a:t>
            </a:r>
          </a:p>
          <a:p>
            <a:r>
              <a:rPr lang="en-US" dirty="0" smtClean="0"/>
              <a:t>Causes severe mental retardation</a:t>
            </a:r>
          </a:p>
          <a:p>
            <a:r>
              <a:rPr lang="en-US" dirty="0" smtClean="0"/>
              <a:t>Individuals need a diet low in phenylalanine</a:t>
            </a:r>
          </a:p>
          <a:p>
            <a:r>
              <a:rPr lang="en-US" dirty="0" err="1" smtClean="0"/>
              <a:t>Tay</a:t>
            </a:r>
            <a:r>
              <a:rPr lang="en-US" dirty="0"/>
              <a:t>-</a:t>
            </a:r>
            <a:r>
              <a:rPr lang="en-US" dirty="0" smtClean="0"/>
              <a:t>Sachs disease affects Jewish families in central and eastern Europe-causes nervous system breakdown in first 2 years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2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slideplayer.us/1/273847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0074"/>
            <a:ext cx="83439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1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Human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can also be caused by dominant alleles-</a:t>
            </a:r>
            <a:r>
              <a:rPr lang="en-US" dirty="0" err="1" smtClean="0"/>
              <a:t>achondroplasia</a:t>
            </a:r>
            <a:r>
              <a:rPr lang="en-US" dirty="0" smtClean="0"/>
              <a:t>, </a:t>
            </a:r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Sickle cell anemia caused by a co-dominant allele-but cell shape protects against Malaria infection</a:t>
            </a:r>
            <a:endParaRPr lang="en-US" dirty="0"/>
          </a:p>
        </p:txBody>
      </p:sp>
      <p:pic>
        <p:nvPicPr>
          <p:cNvPr id="6146" name="Picture 2" descr="http://www.creationstudies.org/operationsalt/sickle_cell_an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962400"/>
            <a:ext cx="30765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34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176</TotalTime>
  <Words>445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The Human Genome</vt:lpstr>
      <vt:lpstr>14-1 Human Heredity</vt:lpstr>
      <vt:lpstr>14-1 Human Heredity</vt:lpstr>
      <vt:lpstr>14-1 Human Heredity</vt:lpstr>
      <vt:lpstr>14-1 Human Heredity</vt:lpstr>
      <vt:lpstr>14-1 Human Heredity</vt:lpstr>
      <vt:lpstr>14-1 Human Heredity</vt:lpstr>
      <vt:lpstr>PowerPoint Presentation</vt:lpstr>
      <vt:lpstr>14-1 Human Heredity</vt:lpstr>
      <vt:lpstr>14-1 Human Heredity</vt:lpstr>
      <vt:lpstr>14-2 Human Chromosomes</vt:lpstr>
      <vt:lpstr>PowerPoint Presentation</vt:lpstr>
      <vt:lpstr>14-2 X-chromosome inactivation</vt:lpstr>
      <vt:lpstr>14-2 Chromosomal disorders</vt:lpstr>
      <vt:lpstr>14-2 Sex chromosome Disorders</vt:lpstr>
      <vt:lpstr>14-3 Human Molecular Genetics</vt:lpstr>
      <vt:lpstr>14-3 DnA Fingerprinting</vt:lpstr>
      <vt:lpstr>14-3 Gene Therapy</vt:lpstr>
      <vt:lpstr>14-3 Ethical Issues in Human Genetics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Genome</dc:title>
  <dc:creator>MICHELLE LAFEVRE-BERNT</dc:creator>
  <cp:lastModifiedBy>MICHELLE LAFEVRE-BERNT</cp:lastModifiedBy>
  <cp:revision>17</cp:revision>
  <dcterms:created xsi:type="dcterms:W3CDTF">2014-10-12T21:23:42Z</dcterms:created>
  <dcterms:modified xsi:type="dcterms:W3CDTF">2014-11-05T18:31:03Z</dcterms:modified>
</cp:coreProperties>
</file>