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9BC025-EB1B-43C8-B7D1-B9B9F3C6292F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0F34937-FD0A-4FC3-AC65-EEA4AE923E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590JJV96lc" TargetMode="External"/><Relationship Id="rId2" Type="http://schemas.openxmlformats.org/officeDocument/2006/relationships/hyperlink" Target="https://www.youtube.com/watch?v=BK_cjd6Evc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UzMaoaXKa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oZ1EsA5_N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eypaiIoMP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Photosynthesis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3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8.2 Photosynthesis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Absorbance spectra of other photosynthetic pigments</a:t>
            </a:r>
            <a:endParaRPr lang="en-US" dirty="0"/>
          </a:p>
        </p:txBody>
      </p:sp>
      <p:pic>
        <p:nvPicPr>
          <p:cNvPr id="6146" name="Picture 2" descr="http://plantphys.info/plant_physiology/images/psnpigmentspe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276601"/>
            <a:ext cx="46735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3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8.3 </a:t>
            </a:r>
            <a:r>
              <a:rPr lang="en-US" dirty="0"/>
              <a:t>Reactions in </a:t>
            </a:r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chloroplasts</a:t>
            </a:r>
            <a:endParaRPr lang="en-US" dirty="0"/>
          </a:p>
        </p:txBody>
      </p:sp>
      <p:pic>
        <p:nvPicPr>
          <p:cNvPr id="7170" name="Picture 2" descr="http://www.artinaid.com/wp-content/uploads/2013/04/Structure-of-Chloroplas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1"/>
            <a:ext cx="527415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8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Reactions in 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1/19/Moss_chloroplasts_100%C3%97_objective_obli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65319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EM of chloroplasts from a pea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01668"/>
            <a:ext cx="2743200" cy="38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bi.pitt.edu/gallery/Elements/images/Em/Cl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012525" cy="24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5127" y="3124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6400" y="579466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5600X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301668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1600X-TEM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4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Reactions in 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biologycorner.com/resources/photosynthesis-over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5999"/>
            <a:ext cx="6019800" cy="42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Reactions in 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 dependent reactions</a:t>
            </a:r>
          </a:p>
          <a:p>
            <a:r>
              <a:rPr lang="en-US" dirty="0" smtClean="0"/>
              <a:t>ADP + P</a:t>
            </a:r>
            <a:r>
              <a:rPr lang="en-US" baseline="-25000" dirty="0" smtClean="0"/>
              <a:t>i</a:t>
            </a:r>
            <a:r>
              <a:rPr lang="en-US" dirty="0" smtClean="0"/>
              <a:t> + energy</a:t>
            </a:r>
            <a:r>
              <a:rPr lang="en-US" dirty="0"/>
              <a:t> → </a:t>
            </a:r>
            <a:r>
              <a:rPr lang="en-US" dirty="0" smtClean="0"/>
              <a:t>ATP</a:t>
            </a:r>
          </a:p>
          <a:p>
            <a:r>
              <a:rPr lang="en-US" dirty="0" smtClean="0"/>
              <a:t>NADP</a:t>
            </a:r>
            <a:r>
              <a:rPr lang="en-US" baseline="30000" dirty="0" smtClean="0"/>
              <a:t>+</a:t>
            </a:r>
            <a:r>
              <a:rPr lang="en-US" dirty="0" smtClean="0"/>
              <a:t> +2e</a:t>
            </a:r>
            <a:r>
              <a:rPr lang="en-US" baseline="30000" dirty="0" smtClean="0"/>
              <a:t>-</a:t>
            </a:r>
            <a:r>
              <a:rPr lang="en-US" dirty="0" smtClean="0"/>
              <a:t> +H</a:t>
            </a:r>
            <a:r>
              <a:rPr lang="en-US" baseline="30000" dirty="0" smtClean="0"/>
              <a:t>+</a:t>
            </a:r>
            <a:r>
              <a:rPr lang="en-US" dirty="0" smtClean="0"/>
              <a:t> →NADPH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www.youtube.com/watch?v=BK_cjd6Evcw</a:t>
            </a:r>
            <a:endParaRPr lang="en-US" dirty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www.youtube.com/watch?v=v590JJV96lc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41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8.3 Reactions in 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bio.miami.edu/tom/courses/protected/MCB6/ch12/12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6" y="1219200"/>
            <a:ext cx="7931324" cy="51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8.3 Reactions in Photosynthesis</a:t>
            </a:r>
          </a:p>
        </p:txBody>
      </p:sp>
      <p:pic>
        <p:nvPicPr>
          <p:cNvPr id="12290" name="Picture 2" descr="http://www.phschool.com/iText/elife/site/text/images/08images/08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752600"/>
            <a:ext cx="482917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independent 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reactions </a:t>
            </a:r>
            <a:r>
              <a:rPr lang="en-US" dirty="0"/>
              <a:t>or 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Calvin </a:t>
            </a:r>
            <a:r>
              <a:rPr lang="en-US" dirty="0"/>
              <a:t>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4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Reactions in 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independent reactions or Calvin Cycle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www.youtube.com/watch?v=0UzMaoaXKaM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8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Reactions in 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www.youtube.com/watch?v=joZ1EsA5_NY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2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Reactions in 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affecting photosynthesis</a:t>
            </a:r>
          </a:p>
          <a:p>
            <a:r>
              <a:rPr lang="en-US" dirty="0" smtClean="0"/>
              <a:t>Water, temperature and intensity of light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www.youtube.com/watch?v=AeypaiIoMPI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9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Energy and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animals make their own food using energy from sunlight-autotrophs</a:t>
            </a:r>
          </a:p>
          <a:p>
            <a:r>
              <a:rPr lang="en-US" dirty="0" smtClean="0"/>
              <a:t>Some animals have to get their energy by consuming food-heterotrophs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.1 Energy and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 is one of the principle molecules cells use to store energy</a:t>
            </a:r>
          </a:p>
          <a:p>
            <a:r>
              <a:rPr lang="en-US" dirty="0" smtClean="0"/>
              <a:t>Like a rechargeable </a:t>
            </a:r>
          </a:p>
          <a:p>
            <a:pPr marL="68580" indent="0">
              <a:buNone/>
            </a:pPr>
            <a:r>
              <a:rPr lang="en-US" dirty="0" smtClean="0"/>
              <a:t>battery</a:t>
            </a:r>
          </a:p>
          <a:p>
            <a:endParaRPr lang="en-US" dirty="0" smtClean="0"/>
          </a:p>
        </p:txBody>
      </p:sp>
      <p:pic>
        <p:nvPicPr>
          <p:cNvPr id="1026" name="Picture 2" descr="http://www.abc.net.au/science/basics/img/atp-adp-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26259"/>
            <a:ext cx="3810000" cy="35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4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Energy and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 is used in many chemical reactions in cells</a:t>
            </a:r>
            <a:endParaRPr lang="en-US" dirty="0"/>
          </a:p>
        </p:txBody>
      </p:sp>
      <p:pic>
        <p:nvPicPr>
          <p:cNvPr id="2050" name="Picture 2" descr="http://upload.wikimedia.org/wikipedia/commons/d/d6/Atpad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38862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0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Energy and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 does not store a lot of energy long term</a:t>
            </a:r>
          </a:p>
          <a:p>
            <a:r>
              <a:rPr lang="en-US" dirty="0" smtClean="0"/>
              <a:t>Glucose, which can store 90 times more energy than ATP is used instead</a:t>
            </a:r>
            <a:endParaRPr lang="en-US" dirty="0"/>
          </a:p>
        </p:txBody>
      </p:sp>
      <p:pic>
        <p:nvPicPr>
          <p:cNvPr id="3074" name="Picture 2" descr="https://07634025-a-9d6b8a0d-s-sites.googlegroups.com/a/edubuzz.org/neiltakesonscience/atp-and-the-transfer-of-energy/atp.gif?attachauth=ANoY7cqygt6D8Ohr2OY5A2SlqxjO2xlQmJt-3jzWxMKI_J0aETw4lM-Vs4xQcVAYtWHNSjTQ66AL4sLAPCo4Gfj6d-5EhQKrlHEOJbdf5-a7mi3UpMVbpKKfGzXLd33dgT15sH1vHm6paKlxnHwhF7ULLZuBnakSfc1BhFER-PqfXFEXAUjr5UpH4G9gFhTvDrINnwPBzhXSCA7uUcGcJ_sES0CEel0-zF-M6jGg3G-DSdDpKRLPM3GgxbZV_4L01sYsJvJB9-Xs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3824"/>
            <a:ext cx="42100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2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8.2 Photosynthesis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this happen? Where does all the matter come from?!</a:t>
            </a:r>
            <a:endParaRPr lang="en-US" dirty="0"/>
          </a:p>
        </p:txBody>
      </p:sp>
      <p:pic>
        <p:nvPicPr>
          <p:cNvPr id="4098" name="Picture 2" descr="http://phcapgh.org/wp-content/uploads/2009/10/tree-seed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76" y="3128098"/>
            <a:ext cx="2191823" cy="33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ollywoodpark-tx.gov/wp-content/uploads/2013/10/loan-oak-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6920"/>
            <a:ext cx="4354448" cy="29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1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8.2 Photosynthesis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3188"/>
            <a:ext cx="6777317" cy="3508977"/>
          </a:xfrm>
        </p:spPr>
        <p:txBody>
          <a:bodyPr/>
          <a:lstStyle/>
          <a:p>
            <a:r>
              <a:rPr lang="en-US" dirty="0" smtClean="0"/>
              <a:t>Early experiments (up to 1780)by </a:t>
            </a:r>
            <a:r>
              <a:rPr lang="en-US" dirty="0" err="1" smtClean="0"/>
              <a:t>Helmont</a:t>
            </a:r>
            <a:r>
              <a:rPr lang="en-US" dirty="0" smtClean="0"/>
              <a:t>, Priestly and </a:t>
            </a:r>
            <a:r>
              <a:rPr lang="en-US" dirty="0" err="1" smtClean="0"/>
              <a:t>Ingenhousz</a:t>
            </a:r>
            <a:r>
              <a:rPr lang="en-US" dirty="0" smtClean="0"/>
              <a:t> showed the requirement for light,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 to make carbohydrates in plant</a:t>
            </a:r>
          </a:p>
          <a:p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→ 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145865" y="36576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+energy</a:t>
            </a:r>
            <a:endParaRPr lang="en-US" dirty="0"/>
          </a:p>
        </p:txBody>
      </p:sp>
      <p:pic>
        <p:nvPicPr>
          <p:cNvPr id="10242" name="Picture 2" descr="http://www.phschool.com/science/biology_place/biocoach/images/photosynth/photo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26932"/>
            <a:ext cx="4495800" cy="26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0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8.2 Photosynthesis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and Pigment</a:t>
            </a:r>
          </a:p>
          <a:p>
            <a:r>
              <a:rPr lang="en-US" dirty="0" smtClean="0"/>
              <a:t>Pigments are colored molecules that absorb and transmit certain wavelengths of light</a:t>
            </a:r>
          </a:p>
          <a:p>
            <a:r>
              <a:rPr lang="en-US" dirty="0" smtClean="0"/>
              <a:t>In plants the main pigment is chlorophyll </a:t>
            </a:r>
            <a:endParaRPr lang="en-US" dirty="0"/>
          </a:p>
          <a:p>
            <a:r>
              <a:rPr lang="en-US" dirty="0" smtClean="0"/>
              <a:t>When pigments absorb light they absorb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3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8.2 Photosynthesis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Absorbance spectrum of chlorophyll A&amp;B</a:t>
            </a:r>
            <a:endParaRPr lang="en-US" dirty="0"/>
          </a:p>
        </p:txBody>
      </p:sp>
      <p:pic>
        <p:nvPicPr>
          <p:cNvPr id="5124" name="Picture 4" descr="http://iws.collin.edu/biopage/faculty/mcculloch/1406/outlines/chapter%2010/SB9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819400"/>
            <a:ext cx="53847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96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</TotalTime>
  <Words>288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Photosynthesis</vt:lpstr>
      <vt:lpstr>8.1 Energy and Life</vt:lpstr>
      <vt:lpstr>8.1 Energy and Life</vt:lpstr>
      <vt:lpstr>8.1 Energy and Life</vt:lpstr>
      <vt:lpstr>8.1 Energy and Life</vt:lpstr>
      <vt:lpstr>8.2 Photosynthesis Overview</vt:lpstr>
      <vt:lpstr>8.2 Photosynthesis Overview</vt:lpstr>
      <vt:lpstr>8.2 Photosynthesis Overview</vt:lpstr>
      <vt:lpstr>8.2 Photosynthesis Overview</vt:lpstr>
      <vt:lpstr>8.2 Photosynthesis Overview</vt:lpstr>
      <vt:lpstr>8.3 Reactions in Photosynthesis</vt:lpstr>
      <vt:lpstr>8.3 Reactions in Photosynthesis</vt:lpstr>
      <vt:lpstr>8.3 Reactions in Photosynthesis</vt:lpstr>
      <vt:lpstr>8.3 Reactions in Photosynthesis</vt:lpstr>
      <vt:lpstr>8.3 Reactions in Photosynthesis</vt:lpstr>
      <vt:lpstr>8.3 Reactions in Photosynthesis</vt:lpstr>
      <vt:lpstr>8.3 Reactions in Photosynthesis</vt:lpstr>
      <vt:lpstr>8.3 Reactions in Photosynthesis</vt:lpstr>
      <vt:lpstr>8.3 Reactions in Photosynthesis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MICHELLE LAFEVRE-BERNT</dc:creator>
  <cp:lastModifiedBy>MICHELLE LAFEVRE-BERNT</cp:lastModifiedBy>
  <cp:revision>18</cp:revision>
  <dcterms:created xsi:type="dcterms:W3CDTF">2014-09-13T21:27:12Z</dcterms:created>
  <dcterms:modified xsi:type="dcterms:W3CDTF">2014-09-13T23:07:10Z</dcterms:modified>
</cp:coreProperties>
</file>