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2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6ADAE9-46F0-4213-8E21-7BDC1D333ED0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EAB32A-6E2F-49C4-8D87-CF0A2E3E357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5-3 Human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Patterns of population growth</a:t>
            </a:r>
          </a:p>
          <a:p>
            <a:r>
              <a:rPr lang="en-US" dirty="0" smtClean="0"/>
              <a:t>Demography- the study of human populations</a:t>
            </a:r>
          </a:p>
          <a:p>
            <a:pPr lvl="1"/>
            <a:r>
              <a:rPr lang="en-US" dirty="0" smtClean="0"/>
              <a:t>Examines characteristics of human populations and attempts to explain how those populations change over time</a:t>
            </a:r>
          </a:p>
          <a:p>
            <a:r>
              <a:rPr lang="en-US" dirty="0" smtClean="0"/>
              <a:t>Birthrates, death rates and the age structure help predict growth rates</a:t>
            </a:r>
          </a:p>
          <a:p>
            <a:r>
              <a:rPr lang="en-US" dirty="0" smtClean="0"/>
              <a:t>A demographic transition is a dramatic change in birth and death rates</a:t>
            </a:r>
          </a:p>
          <a:p>
            <a:pPr lvl="1"/>
            <a:r>
              <a:rPr lang="en-US" dirty="0" smtClean="0"/>
              <a:t>Has happened in several modernized countries-USA, Japan and some European countries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demographic transition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0"/>
            <a:ext cx="5105400" cy="379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5-3 Human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structure</a:t>
            </a:r>
          </a:p>
          <a:p>
            <a:r>
              <a:rPr lang="en-US" dirty="0" smtClean="0"/>
              <a:t>Population growth depends in part on how many people of different ages make up a given population</a:t>
            </a:r>
          </a:p>
          <a:p>
            <a:r>
              <a:rPr lang="en-US" dirty="0" smtClean="0"/>
              <a:t>Demographers use models to predict population growth</a:t>
            </a:r>
          </a:p>
          <a:p>
            <a:r>
              <a:rPr lang="en-US" dirty="0" smtClean="0"/>
              <a:t>Use age structure diagrams or population profiles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structure diagrams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1776" y="1935163"/>
            <a:ext cx="568044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5-3 Human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Future population growth</a:t>
            </a:r>
          </a:p>
          <a:p>
            <a:r>
              <a:rPr lang="en-US" dirty="0" smtClean="0"/>
              <a:t>Some models predict that by 2025 the word population will be 7.8 billion</a:t>
            </a:r>
          </a:p>
          <a:p>
            <a:r>
              <a:rPr lang="en-US" dirty="0" smtClean="0"/>
              <a:t>By 2050, 9 billion</a:t>
            </a:r>
          </a:p>
          <a:p>
            <a:r>
              <a:rPr lang="en-US" dirty="0" smtClean="0"/>
              <a:t>Will it grow exponentially or logistically?</a:t>
            </a:r>
          </a:p>
          <a:p>
            <a:r>
              <a:rPr lang="en-US" dirty="0" smtClean="0"/>
              <a:t>How will human population growth affect the environment?</a:t>
            </a:r>
          </a:p>
          <a:p>
            <a:r>
              <a:rPr lang="en-US" dirty="0" smtClean="0"/>
              <a:t>The global economy?</a:t>
            </a:r>
          </a:p>
          <a:p>
            <a:r>
              <a:rPr lang="en-US" dirty="0" smtClean="0"/>
              <a:t>How can science, technology and societal change help?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8238" y="1935163"/>
            <a:ext cx="418752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5-1 How Populations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important characteristics of a population</a:t>
            </a:r>
          </a:p>
          <a:p>
            <a:r>
              <a:rPr lang="en-US" dirty="0" smtClean="0"/>
              <a:t>Geographic distribution-area inhabited by the population</a:t>
            </a:r>
          </a:p>
          <a:p>
            <a:r>
              <a:rPr lang="en-US" dirty="0" smtClean="0"/>
              <a:t>Density-number of individuals in a certain area</a:t>
            </a:r>
          </a:p>
          <a:p>
            <a:r>
              <a:rPr lang="en-US" dirty="0" smtClean="0"/>
              <a:t>Growth Rate-how fast the density of the population is increasing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5-1 How Populations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Growth-Three factors affect population size</a:t>
            </a:r>
          </a:p>
          <a:p>
            <a:pPr lvl="1"/>
            <a:r>
              <a:rPr lang="en-US" dirty="0" smtClean="0"/>
              <a:t># of births</a:t>
            </a:r>
          </a:p>
          <a:p>
            <a:pPr lvl="1"/>
            <a:r>
              <a:rPr lang="en-US" dirty="0" smtClean="0"/>
              <a:t># of deaths</a:t>
            </a:r>
          </a:p>
          <a:p>
            <a:pPr lvl="1"/>
            <a:r>
              <a:rPr lang="en-US" dirty="0" smtClean="0"/>
              <a:t># of individuals that enter or leave the population</a:t>
            </a:r>
          </a:p>
          <a:p>
            <a:r>
              <a:rPr lang="en-US" dirty="0" smtClean="0"/>
              <a:t>Immigration-movement of individuals into a population</a:t>
            </a:r>
          </a:p>
          <a:p>
            <a:r>
              <a:rPr lang="en-US" dirty="0" smtClean="0"/>
              <a:t>Emigration-movement of individuals out of a population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5-1 How Populations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Exponential growth occurs when the individuals in a population reproduce at a constant rate</a:t>
            </a:r>
          </a:p>
          <a:p>
            <a:pPr lvl="1"/>
            <a:r>
              <a:rPr lang="en-US" dirty="0" smtClean="0"/>
              <a:t>Happens under ideal conditions with unlimited resources</a:t>
            </a:r>
          </a:p>
          <a:p>
            <a:pPr lvl="1"/>
            <a:r>
              <a:rPr lang="en-US" dirty="0" smtClean="0"/>
              <a:t>Example-bacteria grown in culture in the lab</a:t>
            </a:r>
          </a:p>
          <a:p>
            <a:r>
              <a:rPr lang="en-US" dirty="0" smtClean="0"/>
              <a:t>Logistic growth occurs when a population’s growth slows or stops</a:t>
            </a:r>
          </a:p>
          <a:p>
            <a:pPr lvl="1"/>
            <a:r>
              <a:rPr lang="en-US" dirty="0" smtClean="0"/>
              <a:t>Happens when resources become limited</a:t>
            </a:r>
          </a:p>
          <a:p>
            <a:pPr lvl="1"/>
            <a:r>
              <a:rPr lang="en-US" dirty="0" smtClean="0"/>
              <a:t>Example-yeast fermenting grain in beer-making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Exponential and Logistic Growth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3800475" cy="366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438400"/>
            <a:ext cx="44577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5-2 Limits to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factor is a factor that causes population growth to decrease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Predation</a:t>
            </a:r>
          </a:p>
          <a:p>
            <a:pPr lvl="1"/>
            <a:r>
              <a:rPr lang="en-US" dirty="0" smtClean="0"/>
              <a:t>Parasitism and disease</a:t>
            </a:r>
          </a:p>
          <a:p>
            <a:pPr lvl="1"/>
            <a:r>
              <a:rPr lang="en-US" dirty="0" smtClean="0"/>
              <a:t>Drought and other climate extremes</a:t>
            </a:r>
          </a:p>
          <a:p>
            <a:pPr lvl="1"/>
            <a:r>
              <a:rPr lang="en-US" dirty="0" smtClean="0"/>
              <a:t>Human disturbances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5-2 Limits to Growth-Density 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limiting factors are density dependent-only has an effect when the population reaches a certain density</a:t>
            </a:r>
          </a:p>
          <a:p>
            <a:r>
              <a:rPr lang="en-US" dirty="0" smtClean="0"/>
              <a:t>Competition-organisms compete for resources-food and space; Puffins nesting on a rocky shore</a:t>
            </a:r>
          </a:p>
          <a:p>
            <a:r>
              <a:rPr lang="en-US" dirty="0" smtClean="0"/>
              <a:t>Predation-one species is a predator and predates on the other, the prey; wolf and moose</a:t>
            </a:r>
          </a:p>
          <a:p>
            <a:r>
              <a:rPr lang="en-US" dirty="0" smtClean="0"/>
              <a:t>Parasitism and Disease-Parasites take nutrients from the host at the host’s expense; tapeworm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5-2 Limits to Growth-Density independent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factors affect all populations the same and are not dependent on the density of the population-Called density independent factors</a:t>
            </a:r>
          </a:p>
          <a:p>
            <a:pPr lvl="1"/>
            <a:r>
              <a:rPr lang="en-US" dirty="0" smtClean="0"/>
              <a:t>Unusual weather</a:t>
            </a:r>
          </a:p>
          <a:p>
            <a:pPr lvl="1"/>
            <a:r>
              <a:rPr lang="en-US" dirty="0" smtClean="0"/>
              <a:t>Seasonal cycles</a:t>
            </a:r>
          </a:p>
          <a:p>
            <a:pPr lvl="1"/>
            <a:r>
              <a:rPr lang="en-US" dirty="0" smtClean="0"/>
              <a:t>Certain human activities like damming rivers or clear-cutting forests</a:t>
            </a:r>
          </a:p>
          <a:p>
            <a:pPr lvl="1"/>
            <a:r>
              <a:rPr lang="en-US" dirty="0" smtClean="0"/>
              <a:t>Read and discuss-Does the Gray Wolf need protection p. 128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5-3 Human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/>
          <a:lstStyle/>
          <a:p>
            <a:r>
              <a:rPr lang="en-US" dirty="0" smtClean="0"/>
              <a:t>The size of the human population has increased with time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19400"/>
            <a:ext cx="5257800" cy="35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450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Chapter 5</vt:lpstr>
      <vt:lpstr>5-1 How Populations Grow</vt:lpstr>
      <vt:lpstr>5-1 How Populations Grow</vt:lpstr>
      <vt:lpstr>5-1 How Populations Grow</vt:lpstr>
      <vt:lpstr>Exponential and Logistic Growth</vt:lpstr>
      <vt:lpstr>5-2 Limits to Growth</vt:lpstr>
      <vt:lpstr>5-2 Limits to Growth-Density dependent factors</vt:lpstr>
      <vt:lpstr>5-2 Limits to Growth-Density independent factors</vt:lpstr>
      <vt:lpstr>5-3 Human Population Growth</vt:lpstr>
      <vt:lpstr>5-3 Human Population Growth</vt:lpstr>
      <vt:lpstr>The demographic transition</vt:lpstr>
      <vt:lpstr>5-3 Human Population Growth</vt:lpstr>
      <vt:lpstr>Age structure diagrams</vt:lpstr>
      <vt:lpstr>5-3 Human Population Growth</vt:lpstr>
      <vt:lpstr>PowerPoint Presentation</vt:lpstr>
    </vt:vector>
  </TitlesOfParts>
  <Company>Novato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mlafevrebernt</dc:creator>
  <cp:lastModifiedBy>MICHELLE LAFEVRE-BERNT</cp:lastModifiedBy>
  <cp:revision>51</cp:revision>
  <dcterms:created xsi:type="dcterms:W3CDTF">2010-03-18T00:33:46Z</dcterms:created>
  <dcterms:modified xsi:type="dcterms:W3CDTF">2015-04-11T19:16:00Z</dcterms:modified>
</cp:coreProperties>
</file>