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98A65-A9B0-4142-B48C-FE1DFDB6B229}" type="datetimeFigureOut">
              <a:rPr lang="en-US" smtClean="0"/>
              <a:t>6/26/2015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59FCE-8E26-47D4-B7F4-119A7FC62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816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98A65-A9B0-4142-B48C-FE1DFDB6B229}" type="datetimeFigureOut">
              <a:rPr lang="en-US" smtClean="0"/>
              <a:t>6/26/2015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59FCE-8E26-47D4-B7F4-119A7FC62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230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98A65-A9B0-4142-B48C-FE1DFDB6B229}" type="datetimeFigureOut">
              <a:rPr lang="en-US" smtClean="0"/>
              <a:t>6/26/2015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59FCE-8E26-47D4-B7F4-119A7FC62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570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98A65-A9B0-4142-B48C-FE1DFDB6B229}" type="datetimeFigureOut">
              <a:rPr lang="en-US" smtClean="0"/>
              <a:t>6/26/2015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59FCE-8E26-47D4-B7F4-119A7FC62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602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98A65-A9B0-4142-B48C-FE1DFDB6B229}" type="datetimeFigureOut">
              <a:rPr lang="en-US" smtClean="0"/>
              <a:t>6/26/2015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59FCE-8E26-47D4-B7F4-119A7FC62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334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98A65-A9B0-4142-B48C-FE1DFDB6B229}" type="datetimeFigureOut">
              <a:rPr lang="en-US" smtClean="0"/>
              <a:t>6/26/2015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59FCE-8E26-47D4-B7F4-119A7FC62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411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98A65-A9B0-4142-B48C-FE1DFDB6B229}" type="datetimeFigureOut">
              <a:rPr lang="en-US" smtClean="0"/>
              <a:t>6/26/2015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59FCE-8E26-47D4-B7F4-119A7FC62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124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98A65-A9B0-4142-B48C-FE1DFDB6B229}" type="datetimeFigureOut">
              <a:rPr lang="en-US" smtClean="0"/>
              <a:t>6/26/2015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59FCE-8E26-47D4-B7F4-119A7FC62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66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98A65-A9B0-4142-B48C-FE1DFDB6B229}" type="datetimeFigureOut">
              <a:rPr lang="en-US" smtClean="0"/>
              <a:t>6/26/2015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59FCE-8E26-47D4-B7F4-119A7FC62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66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98A65-A9B0-4142-B48C-FE1DFDB6B229}" type="datetimeFigureOut">
              <a:rPr lang="en-US" smtClean="0"/>
              <a:t>6/26/2015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59FCE-8E26-47D4-B7F4-119A7FC62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818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98A65-A9B0-4142-B48C-FE1DFDB6B229}" type="datetimeFigureOut">
              <a:rPr lang="en-US" smtClean="0"/>
              <a:t>6/26/2015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59FCE-8E26-47D4-B7F4-119A7FC62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714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98A65-A9B0-4142-B48C-FE1DFDB6B229}" type="datetimeFigureOut">
              <a:rPr lang="en-US" smtClean="0"/>
              <a:t>6/26/2015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59FCE-8E26-47D4-B7F4-119A7FC62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848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62400" y="685800"/>
            <a:ext cx="15240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Stem solar studio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819400" y="685800"/>
            <a:ext cx="4572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19400" y="2743200"/>
            <a:ext cx="9906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867400" y="685800"/>
            <a:ext cx="4572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67400" y="2362200"/>
            <a:ext cx="4572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229100" y="2143991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819400" y="5715000"/>
            <a:ext cx="990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Point Star 13"/>
          <p:cNvSpPr/>
          <p:nvPr/>
        </p:nvSpPr>
        <p:spPr>
          <a:xfrm>
            <a:off x="2819400" y="533400"/>
            <a:ext cx="457200" cy="381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5-Point Star 14"/>
          <p:cNvSpPr/>
          <p:nvPr/>
        </p:nvSpPr>
        <p:spPr>
          <a:xfrm>
            <a:off x="2819400" y="838200"/>
            <a:ext cx="457200" cy="381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5-Point Star 15"/>
          <p:cNvSpPr/>
          <p:nvPr/>
        </p:nvSpPr>
        <p:spPr>
          <a:xfrm>
            <a:off x="2819400" y="1219200"/>
            <a:ext cx="457200" cy="381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5-Point Star 16"/>
          <p:cNvSpPr/>
          <p:nvPr/>
        </p:nvSpPr>
        <p:spPr>
          <a:xfrm>
            <a:off x="2819400" y="1600200"/>
            <a:ext cx="457200" cy="381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5-Point Star 17"/>
          <p:cNvSpPr/>
          <p:nvPr/>
        </p:nvSpPr>
        <p:spPr>
          <a:xfrm>
            <a:off x="2743200" y="2590800"/>
            <a:ext cx="457200" cy="381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5-Point Star 18"/>
          <p:cNvSpPr/>
          <p:nvPr/>
        </p:nvSpPr>
        <p:spPr>
          <a:xfrm>
            <a:off x="3352800" y="2743200"/>
            <a:ext cx="457200" cy="381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5-Point Star 19"/>
          <p:cNvSpPr/>
          <p:nvPr/>
        </p:nvSpPr>
        <p:spPr>
          <a:xfrm>
            <a:off x="3505200" y="3657600"/>
            <a:ext cx="457200" cy="381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5-Point Star 20"/>
          <p:cNvSpPr/>
          <p:nvPr/>
        </p:nvSpPr>
        <p:spPr>
          <a:xfrm>
            <a:off x="2743200" y="3657600"/>
            <a:ext cx="457200" cy="381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5-Point Star 21"/>
          <p:cNvSpPr/>
          <p:nvPr/>
        </p:nvSpPr>
        <p:spPr>
          <a:xfrm>
            <a:off x="4000500" y="2171700"/>
            <a:ext cx="457200" cy="381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5-Point Star 22"/>
          <p:cNvSpPr/>
          <p:nvPr/>
        </p:nvSpPr>
        <p:spPr>
          <a:xfrm>
            <a:off x="4409209" y="2552700"/>
            <a:ext cx="457200" cy="381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5-Point Star 23"/>
          <p:cNvSpPr/>
          <p:nvPr/>
        </p:nvSpPr>
        <p:spPr>
          <a:xfrm>
            <a:off x="4800600" y="2095500"/>
            <a:ext cx="457200" cy="381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5-Point Star 26"/>
          <p:cNvSpPr/>
          <p:nvPr/>
        </p:nvSpPr>
        <p:spPr>
          <a:xfrm>
            <a:off x="5867400" y="762000"/>
            <a:ext cx="457200" cy="381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5-Point Star 27"/>
          <p:cNvSpPr/>
          <p:nvPr/>
        </p:nvSpPr>
        <p:spPr>
          <a:xfrm>
            <a:off x="5943600" y="1066800"/>
            <a:ext cx="457200" cy="381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5-Point Star 28"/>
          <p:cNvSpPr/>
          <p:nvPr/>
        </p:nvSpPr>
        <p:spPr>
          <a:xfrm>
            <a:off x="5867400" y="1447800"/>
            <a:ext cx="457200" cy="381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5-Point Star 29"/>
          <p:cNvSpPr/>
          <p:nvPr/>
        </p:nvSpPr>
        <p:spPr>
          <a:xfrm>
            <a:off x="5867400" y="2286000"/>
            <a:ext cx="457200" cy="381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5-Point Star 30"/>
          <p:cNvSpPr/>
          <p:nvPr/>
        </p:nvSpPr>
        <p:spPr>
          <a:xfrm>
            <a:off x="5867400" y="2667000"/>
            <a:ext cx="457200" cy="381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5-Point Star 31"/>
          <p:cNvSpPr/>
          <p:nvPr/>
        </p:nvSpPr>
        <p:spPr>
          <a:xfrm>
            <a:off x="5943600" y="3124200"/>
            <a:ext cx="457200" cy="381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819400" y="4800600"/>
            <a:ext cx="990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5-Point Star 35"/>
          <p:cNvSpPr/>
          <p:nvPr/>
        </p:nvSpPr>
        <p:spPr>
          <a:xfrm>
            <a:off x="3352800" y="6096000"/>
            <a:ext cx="457200" cy="381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5-Point Star 36"/>
          <p:cNvSpPr/>
          <p:nvPr/>
        </p:nvSpPr>
        <p:spPr>
          <a:xfrm>
            <a:off x="3352800" y="5715000"/>
            <a:ext cx="457200" cy="381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5-Point Star 37"/>
          <p:cNvSpPr/>
          <p:nvPr/>
        </p:nvSpPr>
        <p:spPr>
          <a:xfrm>
            <a:off x="2819400" y="5943600"/>
            <a:ext cx="457200" cy="381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5-Point Star 38"/>
          <p:cNvSpPr/>
          <p:nvPr/>
        </p:nvSpPr>
        <p:spPr>
          <a:xfrm>
            <a:off x="2819400" y="5029200"/>
            <a:ext cx="457200" cy="381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5-Point Star 39"/>
          <p:cNvSpPr/>
          <p:nvPr/>
        </p:nvSpPr>
        <p:spPr>
          <a:xfrm>
            <a:off x="3352800" y="5029200"/>
            <a:ext cx="457200" cy="381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6587" y="6019800"/>
            <a:ext cx="1243013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463173" y="1139558"/>
            <a:ext cx="461665" cy="1222642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US" dirty="0" smtClean="0"/>
              <a:t>Novato Blvd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8848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5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LAFEVRE-BERNT</dc:creator>
  <cp:lastModifiedBy>MICHELLE LAFEVRE-BERNT</cp:lastModifiedBy>
  <cp:revision>8</cp:revision>
  <dcterms:created xsi:type="dcterms:W3CDTF">2015-06-21T00:33:31Z</dcterms:created>
  <dcterms:modified xsi:type="dcterms:W3CDTF">2015-06-26T19:31:13Z</dcterms:modified>
</cp:coreProperties>
</file>