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57" r:id="rId2"/>
    <p:sldId id="256" r:id="rId3"/>
    <p:sldId id="259" r:id="rId4"/>
    <p:sldId id="258" r:id="rId5"/>
    <p:sldId id="260" r:id="rId6"/>
    <p:sldId id="267" r:id="rId7"/>
    <p:sldId id="261" r:id="rId8"/>
    <p:sldId id="262" r:id="rId9"/>
    <p:sldId id="263" r:id="rId10"/>
    <p:sldId id="265" r:id="rId11"/>
    <p:sldId id="266" r:id="rId12"/>
    <p:sldId id="264" r:id="rId13"/>
    <p:sldId id="268" r:id="rId14"/>
    <p:sldId id="26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0496749-6410-4390-9B5C-585B90F1C62B}" type="datetimeFigureOut">
              <a:rPr lang="en-US" smtClean="0"/>
              <a:t>12/3/2014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ABC315A-1E3A-4E8C-A2C5-7F493D6A908E}" type="slidenum">
              <a:rPr lang="en-US" smtClean="0"/>
              <a:t>‹#›</a:t>
            </a:fld>
            <a:endParaRPr lang="en-US"/>
          </a:p>
        </p:txBody>
      </p:sp>
    </p:spTree>
    <p:extLst>
      <p:ext uri="{BB962C8B-B14F-4D97-AF65-F5344CB8AC3E}">
        <p14:creationId xmlns:p14="http://schemas.microsoft.com/office/powerpoint/2010/main" val="34176266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8B5040-C0AB-45AE-8D98-6256B5A5334E}"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510C-D2E4-4FBF-9313-D58A2749F83B}"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B5040-C0AB-45AE-8D98-6256B5A5334E}"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510C-D2E4-4FBF-9313-D58A2749F8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B5040-C0AB-45AE-8D98-6256B5A5334E}"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510C-D2E4-4FBF-9313-D58A2749F8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B5040-C0AB-45AE-8D98-6256B5A5334E}"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510C-D2E4-4FBF-9313-D58A2749F8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B5040-C0AB-45AE-8D98-6256B5A5334E}"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510C-D2E4-4FBF-9313-D58A2749F83B}"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8B5040-C0AB-45AE-8D98-6256B5A5334E}"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7510C-D2E4-4FBF-9313-D58A2749F83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8B5040-C0AB-45AE-8D98-6256B5A5334E}" type="datetimeFigureOut">
              <a:rPr lang="en-US" smtClean="0"/>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7510C-D2E4-4FBF-9313-D58A2749F83B}"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8B5040-C0AB-45AE-8D98-6256B5A5334E}" type="datetimeFigureOut">
              <a:rPr lang="en-US" smtClean="0"/>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07510C-D2E4-4FBF-9313-D58A2749F8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5040-C0AB-45AE-8D98-6256B5A5334E}" type="datetimeFigureOut">
              <a:rPr lang="en-US" smtClean="0"/>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07510C-D2E4-4FBF-9313-D58A2749F8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B5040-C0AB-45AE-8D98-6256B5A5334E}"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7510C-D2E4-4FBF-9313-D58A2749F83B}"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B5040-C0AB-45AE-8D98-6256B5A5334E}"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7510C-D2E4-4FBF-9313-D58A2749F83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88B5040-C0AB-45AE-8D98-6256B5A5334E}" type="datetimeFigureOut">
              <a:rPr lang="en-US" smtClean="0"/>
              <a:t>12/3/2014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607510C-D2E4-4FBF-9313-D58A2749F83B}"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nanoscience.ucf.edu/hickma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Human Body</a:t>
            </a:r>
            <a:endParaRPr lang="en-US" dirty="0"/>
          </a:p>
        </p:txBody>
      </p:sp>
      <p:sp>
        <p:nvSpPr>
          <p:cNvPr id="5" name="Subtitle 4"/>
          <p:cNvSpPr>
            <a:spLocks noGrp="1"/>
          </p:cNvSpPr>
          <p:nvPr>
            <p:ph type="subTitle" idx="1"/>
          </p:nvPr>
        </p:nvSpPr>
        <p:spPr/>
        <p:txBody>
          <a:bodyPr/>
          <a:lstStyle/>
          <a:p>
            <a:r>
              <a:rPr lang="en-US" dirty="0" smtClean="0"/>
              <a:t>Chapters 35-40</a:t>
            </a:r>
            <a:endParaRPr lang="en-US" dirty="0"/>
          </a:p>
        </p:txBody>
      </p:sp>
    </p:spTree>
    <p:extLst>
      <p:ext uri="{BB962C8B-B14F-4D97-AF65-F5344CB8AC3E}">
        <p14:creationId xmlns:p14="http://schemas.microsoft.com/office/powerpoint/2010/main" val="145471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printing of organs</a:t>
            </a:r>
            <a:endParaRPr lang="en-US" dirty="0"/>
          </a:p>
        </p:txBody>
      </p:sp>
      <p:sp>
        <p:nvSpPr>
          <p:cNvPr id="3" name="Content Placeholder 2"/>
          <p:cNvSpPr>
            <a:spLocks noGrp="1"/>
          </p:cNvSpPr>
          <p:nvPr>
            <p:ph idx="1"/>
          </p:nvPr>
        </p:nvSpPr>
        <p:spPr/>
        <p:txBody>
          <a:bodyPr/>
          <a:lstStyle/>
          <a:p>
            <a:r>
              <a:rPr lang="en-US" dirty="0"/>
              <a:t>http://www.bloomberg.com/video/70495962-atala-discusses-human-organ-engineering-innovators.html</a:t>
            </a:r>
          </a:p>
        </p:txBody>
      </p:sp>
    </p:spTree>
    <p:extLst>
      <p:ext uri="{BB962C8B-B14F-4D97-AF65-F5344CB8AC3E}">
        <p14:creationId xmlns:p14="http://schemas.microsoft.com/office/powerpoint/2010/main" val="92867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upload.wikimedia.org/wikipedia/commons/5/52/Conceptual_Schematic_of_a_Human-on-a-Ch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762000"/>
            <a:ext cx="5917334" cy="515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180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 systems on a chip</a:t>
            </a:r>
            <a:endParaRPr lang="en-US" dirty="0"/>
          </a:p>
        </p:txBody>
      </p:sp>
      <p:sp>
        <p:nvSpPr>
          <p:cNvPr id="3" name="Content Placeholder 2"/>
          <p:cNvSpPr>
            <a:spLocks noGrp="1"/>
          </p:cNvSpPr>
          <p:nvPr>
            <p:ph idx="1"/>
          </p:nvPr>
        </p:nvSpPr>
        <p:spPr/>
        <p:txBody>
          <a:bodyPr/>
          <a:lstStyle/>
          <a:p>
            <a:r>
              <a:rPr lang="en-US" dirty="0">
                <a:hlinkClick r:id="rId2"/>
              </a:rPr>
              <a:t>http://nanoscience.ucf.edu/hickman</a:t>
            </a:r>
            <a:r>
              <a:rPr lang="en-US" dirty="0" smtClean="0">
                <a:hlinkClick r:id="rId2"/>
              </a:rPr>
              <a:t>/</a:t>
            </a:r>
            <a:endParaRPr lang="en-US" dirty="0" smtClean="0"/>
          </a:p>
          <a:p>
            <a:r>
              <a:rPr lang="en-US" dirty="0"/>
              <a:t>http://phys.org/news/2013-03-3d-printer-bio-ink-human-video.html</a:t>
            </a:r>
          </a:p>
        </p:txBody>
      </p:sp>
    </p:spTree>
    <p:extLst>
      <p:ext uri="{BB962C8B-B14F-4D97-AF65-F5344CB8AC3E}">
        <p14:creationId xmlns:p14="http://schemas.microsoft.com/office/powerpoint/2010/main" val="356136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 Body </a:t>
            </a:r>
            <a:r>
              <a:rPr lang="en-US" dirty="0" smtClean="0"/>
              <a:t>Project-Timeline</a:t>
            </a:r>
            <a:endParaRPr lang="en-US" dirty="0"/>
          </a:p>
        </p:txBody>
      </p:sp>
      <p:sp>
        <p:nvSpPr>
          <p:cNvPr id="3" name="Content Placeholder 2"/>
          <p:cNvSpPr>
            <a:spLocks noGrp="1"/>
          </p:cNvSpPr>
          <p:nvPr>
            <p:ph idx="1"/>
          </p:nvPr>
        </p:nvSpPr>
        <p:spPr/>
        <p:txBody>
          <a:bodyPr/>
          <a:lstStyle/>
          <a:p>
            <a:r>
              <a:rPr lang="en-US" dirty="0" smtClean="0"/>
              <a:t>Presentations will be made during the </a:t>
            </a:r>
            <a:r>
              <a:rPr lang="en-US" dirty="0" smtClean="0"/>
              <a:t>second day </a:t>
            </a:r>
            <a:r>
              <a:rPr lang="en-US" dirty="0" smtClean="0"/>
              <a:t>that you have class during Finals</a:t>
            </a:r>
          </a:p>
          <a:p>
            <a:r>
              <a:rPr lang="en-US" dirty="0" smtClean="0"/>
              <a:t>Design, materials list and building plan due January 16</a:t>
            </a:r>
          </a:p>
          <a:p>
            <a:r>
              <a:rPr lang="en-US" dirty="0" smtClean="0"/>
              <a:t>Final tested model due February 6</a:t>
            </a:r>
          </a:p>
          <a:p>
            <a:r>
              <a:rPr lang="en-US" dirty="0" smtClean="0"/>
              <a:t>Exhibition February 13</a:t>
            </a:r>
            <a:endParaRPr lang="en-US" dirty="0"/>
          </a:p>
        </p:txBody>
      </p:sp>
    </p:spTree>
    <p:extLst>
      <p:ext uri="{BB962C8B-B14F-4D97-AF65-F5344CB8AC3E}">
        <p14:creationId xmlns:p14="http://schemas.microsoft.com/office/powerpoint/2010/main" val="26189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 Body </a:t>
            </a:r>
            <a:r>
              <a:rPr lang="en-US" dirty="0" smtClean="0"/>
              <a:t>Project-Products</a:t>
            </a:r>
            <a:endParaRPr lang="en-US" dirty="0"/>
          </a:p>
        </p:txBody>
      </p:sp>
      <p:sp>
        <p:nvSpPr>
          <p:cNvPr id="3" name="Content Placeholder 2"/>
          <p:cNvSpPr>
            <a:spLocks noGrp="1"/>
          </p:cNvSpPr>
          <p:nvPr>
            <p:ph idx="1"/>
          </p:nvPr>
        </p:nvSpPr>
        <p:spPr/>
        <p:txBody>
          <a:bodyPr/>
          <a:lstStyle/>
          <a:p>
            <a:r>
              <a:rPr lang="en-US" dirty="0" smtClean="0"/>
              <a:t>Presentation on organ system and diseases that affect it</a:t>
            </a:r>
          </a:p>
          <a:p>
            <a:r>
              <a:rPr lang="en-US" dirty="0" smtClean="0"/>
              <a:t>Design, materials list and plan</a:t>
            </a:r>
          </a:p>
          <a:p>
            <a:r>
              <a:rPr lang="en-US" dirty="0" smtClean="0"/>
              <a:t>Model</a:t>
            </a:r>
          </a:p>
          <a:p>
            <a:r>
              <a:rPr lang="en-US" dirty="0" smtClean="0"/>
              <a:t>Presentation of model on exhibition night</a:t>
            </a:r>
          </a:p>
          <a:p>
            <a:r>
              <a:rPr lang="en-US" dirty="0" smtClean="0"/>
              <a:t>Collaboration report</a:t>
            </a:r>
          </a:p>
          <a:p>
            <a:r>
              <a:rPr lang="en-US" dirty="0" smtClean="0"/>
              <a:t>Reflection on process and project</a:t>
            </a:r>
            <a:endParaRPr lang="en-US" dirty="0"/>
          </a:p>
        </p:txBody>
      </p:sp>
    </p:spTree>
    <p:extLst>
      <p:ext uri="{BB962C8B-B14F-4D97-AF65-F5344CB8AC3E}">
        <p14:creationId xmlns:p14="http://schemas.microsoft.com/office/powerpoint/2010/main" val="2559969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Main Ideas</a:t>
            </a:r>
            <a:endParaRPr lang="en-US" dirty="0"/>
          </a:p>
        </p:txBody>
      </p:sp>
      <p:sp>
        <p:nvSpPr>
          <p:cNvPr id="5" name="Content Placeholder 4"/>
          <p:cNvSpPr>
            <a:spLocks noGrp="1"/>
          </p:cNvSpPr>
          <p:nvPr>
            <p:ph idx="1"/>
          </p:nvPr>
        </p:nvSpPr>
        <p:spPr/>
        <p:txBody>
          <a:bodyPr/>
          <a:lstStyle/>
          <a:p>
            <a:r>
              <a:rPr lang="en-US" dirty="0" smtClean="0"/>
              <a:t>Specialized cells make up tissues</a:t>
            </a:r>
          </a:p>
          <a:p>
            <a:r>
              <a:rPr lang="en-US" dirty="0" smtClean="0"/>
              <a:t>A collection of specialized tissues make up organs that perform a function</a:t>
            </a:r>
          </a:p>
          <a:p>
            <a:r>
              <a:rPr lang="en-US" dirty="0" smtClean="0"/>
              <a:t>Organs are  part of  larger systems that perform all functions necessary for multicellular organisms to live, grow, reproduce, use energy, respond to stimuli and maintain homeostasis</a:t>
            </a:r>
            <a:endParaRPr lang="en-US" dirty="0"/>
          </a:p>
        </p:txBody>
      </p:sp>
    </p:spTree>
    <p:extLst>
      <p:ext uri="{BB962C8B-B14F-4D97-AF65-F5344CB8AC3E}">
        <p14:creationId xmlns:p14="http://schemas.microsoft.com/office/powerpoint/2010/main" val="345252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Ideas</a:t>
            </a:r>
            <a:endParaRPr lang="en-US" dirty="0"/>
          </a:p>
        </p:txBody>
      </p:sp>
      <p:sp>
        <p:nvSpPr>
          <p:cNvPr id="3" name="Content Placeholder 2"/>
          <p:cNvSpPr>
            <a:spLocks noGrp="1"/>
          </p:cNvSpPr>
          <p:nvPr>
            <p:ph idx="1"/>
          </p:nvPr>
        </p:nvSpPr>
        <p:spPr/>
        <p:txBody>
          <a:bodyPr/>
          <a:lstStyle/>
          <a:p>
            <a:r>
              <a:rPr lang="en-US" dirty="0" smtClean="0"/>
              <a:t>Anatomy is the study of the structure of the organs and organ systems</a:t>
            </a:r>
          </a:p>
          <a:p>
            <a:r>
              <a:rPr lang="en-US" dirty="0" smtClean="0"/>
              <a:t>Physiology is the study of the function of the organs and organ systems</a:t>
            </a:r>
            <a:endParaRPr lang="en-US" dirty="0"/>
          </a:p>
        </p:txBody>
      </p:sp>
    </p:spTree>
    <p:extLst>
      <p:ext uri="{BB962C8B-B14F-4D97-AF65-F5344CB8AC3E}">
        <p14:creationId xmlns:p14="http://schemas.microsoft.com/office/powerpoint/2010/main" val="150465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Organ Systems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lewissci.files.wordpress.com/2014/04/organsystem.jpg?w=4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399"/>
            <a:ext cx="6934200" cy="514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6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Body Project</a:t>
            </a:r>
            <a:endParaRPr lang="en-US" dirty="0"/>
          </a:p>
        </p:txBody>
      </p:sp>
      <p:sp>
        <p:nvSpPr>
          <p:cNvPr id="3" name="Content Placeholder 2"/>
          <p:cNvSpPr>
            <a:spLocks noGrp="1"/>
          </p:cNvSpPr>
          <p:nvPr>
            <p:ph idx="1"/>
          </p:nvPr>
        </p:nvSpPr>
        <p:spPr/>
        <p:txBody>
          <a:bodyPr/>
          <a:lstStyle/>
          <a:p>
            <a:r>
              <a:rPr lang="en-US" dirty="0"/>
              <a:t>https://www.youtube.com/watch?v=0yjLJfz6saU</a:t>
            </a:r>
          </a:p>
        </p:txBody>
      </p:sp>
    </p:spTree>
    <p:extLst>
      <p:ext uri="{BB962C8B-B14F-4D97-AF65-F5344CB8AC3E}">
        <p14:creationId xmlns:p14="http://schemas.microsoft.com/office/powerpoint/2010/main" val="14033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Body Project-Process</a:t>
            </a:r>
            <a:endParaRPr lang="en-US" dirty="0"/>
          </a:p>
        </p:txBody>
      </p:sp>
      <p:sp>
        <p:nvSpPr>
          <p:cNvPr id="3" name="Content Placeholder 2"/>
          <p:cNvSpPr>
            <a:spLocks noGrp="1"/>
          </p:cNvSpPr>
          <p:nvPr>
            <p:ph idx="1"/>
          </p:nvPr>
        </p:nvSpPr>
        <p:spPr/>
        <p:txBody>
          <a:bodyPr/>
          <a:lstStyle/>
          <a:p>
            <a:r>
              <a:rPr lang="en-US" dirty="0" smtClean="0"/>
              <a:t>Research and present information on assigned organ system-how does it work? What does it do? What types of cells and tissues? How is it organized? How does it function? How does it work with other organ systems? What goes wrong in diseases that affect the organ system?</a:t>
            </a:r>
          </a:p>
          <a:p>
            <a:r>
              <a:rPr lang="en-US" dirty="0" smtClean="0"/>
              <a:t>Using Biological, physical and engineering principles, design, plan and build a model that performs the function of the assigned organ system</a:t>
            </a:r>
          </a:p>
        </p:txBody>
      </p:sp>
    </p:spTree>
    <p:extLst>
      <p:ext uri="{BB962C8B-B14F-4D97-AF65-F5344CB8AC3E}">
        <p14:creationId xmlns:p14="http://schemas.microsoft.com/office/powerpoint/2010/main" val="202176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engineering.com/Portals/0/BlogFiles/DesignerEdge/0914/BrainBrai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838200"/>
            <a:ext cx="7533666" cy="481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41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upload.wikimedia.org/wikipedia/commons/2/29/Capuchin_Free_Climbing_Rob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4829175" cy="587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93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i0.wp.com/getthestandard.com/wp-content/uploads/2014/11/IMG_7506.jpg?resize=1024%2C5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2" y="1371600"/>
            <a:ext cx="8555182" cy="461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1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442</TotalTime>
  <Words>259</Words>
  <Application>Microsoft Office PowerPoint</Application>
  <PresentationFormat>On-screen Show (4:3)</PresentationFormat>
  <Paragraphs>32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NewsPrint</vt:lpstr>
      <vt:lpstr>The Human Body</vt:lpstr>
      <vt:lpstr>Main Ideas</vt:lpstr>
      <vt:lpstr>Main Ideas</vt:lpstr>
      <vt:lpstr>Human Organ Systems</vt:lpstr>
      <vt:lpstr>Human Body Project</vt:lpstr>
      <vt:lpstr>Human Body Project-Process</vt:lpstr>
      <vt:lpstr>PowerPoint Presentation</vt:lpstr>
      <vt:lpstr>PowerPoint Presentation</vt:lpstr>
      <vt:lpstr>PowerPoint Presentation</vt:lpstr>
      <vt:lpstr>3D printing of organs</vt:lpstr>
      <vt:lpstr>PowerPoint Presentation</vt:lpstr>
      <vt:lpstr>Organ systems on a chip</vt:lpstr>
      <vt:lpstr>Human Body Project-Timeline</vt:lpstr>
      <vt:lpstr>Human Body Project-Products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Ideas</dc:title>
  <dc:creator>MICHELLE LAFEVRE-BERNT</dc:creator>
  <cp:lastModifiedBy>MICHELLE LAFEVRE-BERNT</cp:lastModifiedBy>
  <cp:revision>16</cp:revision>
  <cp:lastPrinted>2014-12-03T19:40:43Z</cp:lastPrinted>
  <dcterms:created xsi:type="dcterms:W3CDTF">2014-11-15T21:25:07Z</dcterms:created>
  <dcterms:modified xsi:type="dcterms:W3CDTF">2014-12-03T22:23:56Z</dcterms:modified>
</cp:coreProperties>
</file>